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3"/>
  </p:notesMasterIdLst>
  <p:sldIdLst>
    <p:sldId id="287" r:id="rId2"/>
    <p:sldId id="276" r:id="rId3"/>
    <p:sldId id="310" r:id="rId4"/>
    <p:sldId id="369" r:id="rId5"/>
    <p:sldId id="268" r:id="rId6"/>
    <p:sldId id="266" r:id="rId7"/>
    <p:sldId id="267" r:id="rId8"/>
    <p:sldId id="275" r:id="rId9"/>
    <p:sldId id="293" r:id="rId10"/>
    <p:sldId id="261" r:id="rId11"/>
    <p:sldId id="357" r:id="rId12"/>
    <p:sldId id="363" r:id="rId13"/>
    <p:sldId id="264" r:id="rId14"/>
    <p:sldId id="360" r:id="rId15"/>
    <p:sldId id="256" r:id="rId16"/>
    <p:sldId id="296" r:id="rId17"/>
    <p:sldId id="297" r:id="rId18"/>
    <p:sldId id="289" r:id="rId19"/>
    <p:sldId id="290" r:id="rId20"/>
    <p:sldId id="291" r:id="rId21"/>
    <p:sldId id="292" r:id="rId22"/>
    <p:sldId id="366" r:id="rId23"/>
    <p:sldId id="367" r:id="rId24"/>
    <p:sldId id="373" r:id="rId25"/>
    <p:sldId id="371" r:id="rId26"/>
    <p:sldId id="372" r:id="rId27"/>
    <p:sldId id="277" r:id="rId28"/>
    <p:sldId id="278" r:id="rId29"/>
    <p:sldId id="279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4"/>
    <p:restoredTop sz="94600"/>
  </p:normalViewPr>
  <p:slideViewPr>
    <p:cSldViewPr snapToGrid="0" snapToObjects="1">
      <p:cViewPr varScale="1">
        <p:scale>
          <a:sx n="80" d="100"/>
          <a:sy n="80" d="100"/>
        </p:scale>
        <p:origin x="5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7649C-E540-EB47-B198-2C74C278985F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C901FF27-000E-BB49-94E5-62074C5ABC9F}">
      <dgm:prSet phldrT="[Text]"/>
      <dgm:spPr/>
      <dgm:t>
        <a:bodyPr/>
        <a:lstStyle/>
        <a:p>
          <a:r>
            <a:rPr lang="tr-TR" dirty="0"/>
            <a:t>Dijital</a:t>
          </a:r>
        </a:p>
      </dgm:t>
    </dgm:pt>
    <dgm:pt modelId="{696DC7D2-9510-5741-8FCB-6445C988EF88}" type="parTrans" cxnId="{90EE97CD-39F9-8745-9826-D46A85014ADF}">
      <dgm:prSet/>
      <dgm:spPr/>
      <dgm:t>
        <a:bodyPr/>
        <a:lstStyle/>
        <a:p>
          <a:endParaRPr lang="tr-TR"/>
        </a:p>
      </dgm:t>
    </dgm:pt>
    <dgm:pt modelId="{27B14154-7A55-E94A-8780-1232D61F3DD6}" type="sibTrans" cxnId="{90EE97CD-39F9-8745-9826-D46A85014ADF}">
      <dgm:prSet/>
      <dgm:spPr/>
      <dgm:t>
        <a:bodyPr/>
        <a:lstStyle/>
        <a:p>
          <a:endParaRPr lang="tr-TR"/>
        </a:p>
      </dgm:t>
    </dgm:pt>
    <dgm:pt modelId="{94AFBA49-8EDB-C345-83D7-1E3DAFE0AA88}">
      <dgm:prSet phldrT="[Text]"/>
      <dgm:spPr/>
      <dgm:t>
        <a:bodyPr/>
        <a:lstStyle/>
        <a:p>
          <a:r>
            <a:rPr lang="tr-TR" dirty="0"/>
            <a:t>Veri</a:t>
          </a:r>
        </a:p>
      </dgm:t>
    </dgm:pt>
    <dgm:pt modelId="{36E79B2B-AAEA-BB45-A94C-EDC693C3E6DE}" type="parTrans" cxnId="{7595597B-C61D-0E45-A07A-7E17A2A91AF4}">
      <dgm:prSet/>
      <dgm:spPr/>
      <dgm:t>
        <a:bodyPr/>
        <a:lstStyle/>
        <a:p>
          <a:endParaRPr lang="tr-TR"/>
        </a:p>
      </dgm:t>
    </dgm:pt>
    <dgm:pt modelId="{7DA03C20-A06B-934A-8F2B-2F68292EF071}" type="sibTrans" cxnId="{7595597B-C61D-0E45-A07A-7E17A2A91AF4}">
      <dgm:prSet/>
      <dgm:spPr/>
      <dgm:t>
        <a:bodyPr/>
        <a:lstStyle/>
        <a:p>
          <a:endParaRPr lang="tr-TR"/>
        </a:p>
      </dgm:t>
    </dgm:pt>
    <dgm:pt modelId="{8813EF37-328E-0B41-833A-77155A0D9D4A}">
      <dgm:prSet phldrT="[Text]"/>
      <dgm:spPr/>
      <dgm:t>
        <a:bodyPr/>
        <a:lstStyle/>
        <a:p>
          <a:r>
            <a:rPr lang="tr-TR" dirty="0"/>
            <a:t>Analitik</a:t>
          </a:r>
        </a:p>
      </dgm:t>
    </dgm:pt>
    <dgm:pt modelId="{4D8E2F6F-0A3F-AE42-8DE3-33DCDC995247}" type="parTrans" cxnId="{2F530F74-289B-0647-B558-AD10EA1ED9D9}">
      <dgm:prSet/>
      <dgm:spPr/>
      <dgm:t>
        <a:bodyPr/>
        <a:lstStyle/>
        <a:p>
          <a:endParaRPr lang="tr-TR"/>
        </a:p>
      </dgm:t>
    </dgm:pt>
    <dgm:pt modelId="{F6E1E545-D336-2E44-AB31-1817DB454D50}" type="sibTrans" cxnId="{2F530F74-289B-0647-B558-AD10EA1ED9D9}">
      <dgm:prSet/>
      <dgm:spPr/>
      <dgm:t>
        <a:bodyPr/>
        <a:lstStyle/>
        <a:p>
          <a:endParaRPr lang="tr-TR"/>
        </a:p>
      </dgm:t>
    </dgm:pt>
    <dgm:pt modelId="{83B5D1F3-B359-674F-A08D-3FEA204C6957}">
      <dgm:prSet/>
      <dgm:spPr/>
      <dgm:t>
        <a:bodyPr/>
        <a:lstStyle/>
        <a:p>
          <a:r>
            <a:rPr lang="tr-TR" dirty="0"/>
            <a:t>Akıl</a:t>
          </a:r>
        </a:p>
      </dgm:t>
    </dgm:pt>
    <dgm:pt modelId="{D7CB0F64-15D0-1749-AD34-87EB6F784627}" type="parTrans" cxnId="{DBDEB1C2-8E5B-9F48-B1DC-E8499CA948B0}">
      <dgm:prSet/>
      <dgm:spPr/>
      <dgm:t>
        <a:bodyPr/>
        <a:lstStyle/>
        <a:p>
          <a:endParaRPr lang="tr-TR"/>
        </a:p>
      </dgm:t>
    </dgm:pt>
    <dgm:pt modelId="{17E09834-1955-B847-8847-A7552D07FF49}" type="sibTrans" cxnId="{DBDEB1C2-8E5B-9F48-B1DC-E8499CA948B0}">
      <dgm:prSet/>
      <dgm:spPr/>
      <dgm:t>
        <a:bodyPr/>
        <a:lstStyle/>
        <a:p>
          <a:endParaRPr lang="tr-TR"/>
        </a:p>
      </dgm:t>
    </dgm:pt>
    <dgm:pt modelId="{F7D165D0-6422-EB40-BAB8-6A7A4EA30107}" type="pres">
      <dgm:prSet presAssocID="{FDA7649C-E540-EB47-B198-2C74C278985F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551323FF-CCB1-D247-8F79-E07A613007A7}" type="pres">
      <dgm:prSet presAssocID="{C901FF27-000E-BB49-94E5-62074C5ABC9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083F37F-F9BC-344A-A28D-F99796F9DC52}" type="pres">
      <dgm:prSet presAssocID="{27B14154-7A55-E94A-8780-1232D61F3DD6}" presName="sibTrans" presStyleLbl="sibTrans2D1" presStyleIdx="0" presStyleCnt="3"/>
      <dgm:spPr/>
      <dgm:t>
        <a:bodyPr/>
        <a:lstStyle/>
        <a:p>
          <a:endParaRPr lang="tr-TR"/>
        </a:p>
      </dgm:t>
    </dgm:pt>
    <dgm:pt modelId="{9ACC184E-8C60-5845-9012-17295B436BC1}" type="pres">
      <dgm:prSet presAssocID="{27B14154-7A55-E94A-8780-1232D61F3DD6}" presName="connectorText" presStyleLbl="sibTrans2D1" presStyleIdx="0" presStyleCnt="3"/>
      <dgm:spPr/>
      <dgm:t>
        <a:bodyPr/>
        <a:lstStyle/>
        <a:p>
          <a:endParaRPr lang="tr-TR"/>
        </a:p>
      </dgm:t>
    </dgm:pt>
    <dgm:pt modelId="{D4DE1489-1B56-CF44-825A-A8529BCE666F}" type="pres">
      <dgm:prSet presAssocID="{94AFBA49-8EDB-C345-83D7-1E3DAFE0AA8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E6D2F68D-F5DD-9444-B8B2-D5FECC577AC7}" type="pres">
      <dgm:prSet presAssocID="{7DA03C20-A06B-934A-8F2B-2F68292EF071}" presName="sibTrans" presStyleLbl="sibTrans2D1" presStyleIdx="1" presStyleCnt="3"/>
      <dgm:spPr/>
      <dgm:t>
        <a:bodyPr/>
        <a:lstStyle/>
        <a:p>
          <a:endParaRPr lang="tr-TR"/>
        </a:p>
      </dgm:t>
    </dgm:pt>
    <dgm:pt modelId="{1EAC69D7-61B9-5742-8E97-A93BF362E65A}" type="pres">
      <dgm:prSet presAssocID="{7DA03C20-A06B-934A-8F2B-2F68292EF071}" presName="connectorText" presStyleLbl="sibTrans2D1" presStyleIdx="1" presStyleCnt="3"/>
      <dgm:spPr/>
      <dgm:t>
        <a:bodyPr/>
        <a:lstStyle/>
        <a:p>
          <a:endParaRPr lang="tr-TR"/>
        </a:p>
      </dgm:t>
    </dgm:pt>
    <dgm:pt modelId="{4A858D2A-BF54-6A4A-BB87-020256C0AA76}" type="pres">
      <dgm:prSet presAssocID="{8813EF37-328E-0B41-833A-77155A0D9D4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EF338B0-B3D9-574A-89AB-FF81919E4AF3}" type="pres">
      <dgm:prSet presAssocID="{F6E1E545-D336-2E44-AB31-1817DB454D50}" presName="sibTrans" presStyleLbl="sibTrans2D1" presStyleIdx="2" presStyleCnt="3"/>
      <dgm:spPr/>
      <dgm:t>
        <a:bodyPr/>
        <a:lstStyle/>
        <a:p>
          <a:endParaRPr lang="tr-TR"/>
        </a:p>
      </dgm:t>
    </dgm:pt>
    <dgm:pt modelId="{B85D10E1-A4FC-AB4A-8E3F-5FC76A49F395}" type="pres">
      <dgm:prSet presAssocID="{F6E1E545-D336-2E44-AB31-1817DB454D50}" presName="connectorText" presStyleLbl="sibTrans2D1" presStyleIdx="2" presStyleCnt="3"/>
      <dgm:spPr/>
      <dgm:t>
        <a:bodyPr/>
        <a:lstStyle/>
        <a:p>
          <a:endParaRPr lang="tr-TR"/>
        </a:p>
      </dgm:t>
    </dgm:pt>
    <dgm:pt modelId="{9160262F-2156-9444-B955-1B6338157B53}" type="pres">
      <dgm:prSet presAssocID="{83B5D1F3-B359-674F-A08D-3FEA204C6957}" presName="node" presStyleLbl="node1" presStyleIdx="3" presStyleCnt="4" custLinFactNeighborY="838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E5A83AA1-A5EB-9647-993E-08586D46F422}" type="presOf" srcId="{8813EF37-328E-0B41-833A-77155A0D9D4A}" destId="{4A858D2A-BF54-6A4A-BB87-020256C0AA76}" srcOrd="0" destOrd="0" presId="urn:microsoft.com/office/officeart/2005/8/layout/process2"/>
    <dgm:cxn modelId="{90EE97CD-39F9-8745-9826-D46A85014ADF}" srcId="{FDA7649C-E540-EB47-B198-2C74C278985F}" destId="{C901FF27-000E-BB49-94E5-62074C5ABC9F}" srcOrd="0" destOrd="0" parTransId="{696DC7D2-9510-5741-8FCB-6445C988EF88}" sibTransId="{27B14154-7A55-E94A-8780-1232D61F3DD6}"/>
    <dgm:cxn modelId="{6B1045CD-E723-5B4D-B884-4431AA8D1229}" type="presOf" srcId="{27B14154-7A55-E94A-8780-1232D61F3DD6}" destId="{9ACC184E-8C60-5845-9012-17295B436BC1}" srcOrd="1" destOrd="0" presId="urn:microsoft.com/office/officeart/2005/8/layout/process2"/>
    <dgm:cxn modelId="{DBDEB1C2-8E5B-9F48-B1DC-E8499CA948B0}" srcId="{FDA7649C-E540-EB47-B198-2C74C278985F}" destId="{83B5D1F3-B359-674F-A08D-3FEA204C6957}" srcOrd="3" destOrd="0" parTransId="{D7CB0F64-15D0-1749-AD34-87EB6F784627}" sibTransId="{17E09834-1955-B847-8847-A7552D07FF49}"/>
    <dgm:cxn modelId="{D1487221-EEF4-F046-B31B-7AA46A7F4CEE}" type="presOf" srcId="{F6E1E545-D336-2E44-AB31-1817DB454D50}" destId="{B85D10E1-A4FC-AB4A-8E3F-5FC76A49F395}" srcOrd="1" destOrd="0" presId="urn:microsoft.com/office/officeart/2005/8/layout/process2"/>
    <dgm:cxn modelId="{A89AAB34-279A-1045-8E8A-62CB3ED0D980}" type="presOf" srcId="{F6E1E545-D336-2E44-AB31-1817DB454D50}" destId="{BEF338B0-B3D9-574A-89AB-FF81919E4AF3}" srcOrd="0" destOrd="0" presId="urn:microsoft.com/office/officeart/2005/8/layout/process2"/>
    <dgm:cxn modelId="{1BC1CD54-9525-FA4B-90FB-94E8514F90AE}" type="presOf" srcId="{94AFBA49-8EDB-C345-83D7-1E3DAFE0AA88}" destId="{D4DE1489-1B56-CF44-825A-A8529BCE666F}" srcOrd="0" destOrd="0" presId="urn:microsoft.com/office/officeart/2005/8/layout/process2"/>
    <dgm:cxn modelId="{73109967-2B83-C146-96F3-E732B6E31D23}" type="presOf" srcId="{27B14154-7A55-E94A-8780-1232D61F3DD6}" destId="{2083F37F-F9BC-344A-A28D-F99796F9DC52}" srcOrd="0" destOrd="0" presId="urn:microsoft.com/office/officeart/2005/8/layout/process2"/>
    <dgm:cxn modelId="{C927FC7F-2CD5-5C45-BA50-FC8EA8AB576E}" type="presOf" srcId="{C901FF27-000E-BB49-94E5-62074C5ABC9F}" destId="{551323FF-CCB1-D247-8F79-E07A613007A7}" srcOrd="0" destOrd="0" presId="urn:microsoft.com/office/officeart/2005/8/layout/process2"/>
    <dgm:cxn modelId="{6DC9B4E9-2B07-1046-8E72-94523298743F}" type="presOf" srcId="{83B5D1F3-B359-674F-A08D-3FEA204C6957}" destId="{9160262F-2156-9444-B955-1B6338157B53}" srcOrd="0" destOrd="0" presId="urn:microsoft.com/office/officeart/2005/8/layout/process2"/>
    <dgm:cxn modelId="{A4824E98-25BE-894A-95DB-EC6414F0C830}" type="presOf" srcId="{7DA03C20-A06B-934A-8F2B-2F68292EF071}" destId="{E6D2F68D-F5DD-9444-B8B2-D5FECC577AC7}" srcOrd="0" destOrd="0" presId="urn:microsoft.com/office/officeart/2005/8/layout/process2"/>
    <dgm:cxn modelId="{95F2FB13-0326-704F-A38A-992897291563}" type="presOf" srcId="{7DA03C20-A06B-934A-8F2B-2F68292EF071}" destId="{1EAC69D7-61B9-5742-8E97-A93BF362E65A}" srcOrd="1" destOrd="0" presId="urn:microsoft.com/office/officeart/2005/8/layout/process2"/>
    <dgm:cxn modelId="{C20BDFE0-FBF1-F84C-AF8F-F8B414DBFE9F}" type="presOf" srcId="{FDA7649C-E540-EB47-B198-2C74C278985F}" destId="{F7D165D0-6422-EB40-BAB8-6A7A4EA30107}" srcOrd="0" destOrd="0" presId="urn:microsoft.com/office/officeart/2005/8/layout/process2"/>
    <dgm:cxn modelId="{7595597B-C61D-0E45-A07A-7E17A2A91AF4}" srcId="{FDA7649C-E540-EB47-B198-2C74C278985F}" destId="{94AFBA49-8EDB-C345-83D7-1E3DAFE0AA88}" srcOrd="1" destOrd="0" parTransId="{36E79B2B-AAEA-BB45-A94C-EDC693C3E6DE}" sibTransId="{7DA03C20-A06B-934A-8F2B-2F68292EF071}"/>
    <dgm:cxn modelId="{2F530F74-289B-0647-B558-AD10EA1ED9D9}" srcId="{FDA7649C-E540-EB47-B198-2C74C278985F}" destId="{8813EF37-328E-0B41-833A-77155A0D9D4A}" srcOrd="2" destOrd="0" parTransId="{4D8E2F6F-0A3F-AE42-8DE3-33DCDC995247}" sibTransId="{F6E1E545-D336-2E44-AB31-1817DB454D50}"/>
    <dgm:cxn modelId="{428410AF-D6F8-F947-B483-0DA0BCD104BA}" type="presParOf" srcId="{F7D165D0-6422-EB40-BAB8-6A7A4EA30107}" destId="{551323FF-CCB1-D247-8F79-E07A613007A7}" srcOrd="0" destOrd="0" presId="urn:microsoft.com/office/officeart/2005/8/layout/process2"/>
    <dgm:cxn modelId="{4048E17B-51F3-D64B-922C-E5F1D71A76D4}" type="presParOf" srcId="{F7D165D0-6422-EB40-BAB8-6A7A4EA30107}" destId="{2083F37F-F9BC-344A-A28D-F99796F9DC52}" srcOrd="1" destOrd="0" presId="urn:microsoft.com/office/officeart/2005/8/layout/process2"/>
    <dgm:cxn modelId="{917C7071-2F45-EB46-8627-A0E4FAF2880E}" type="presParOf" srcId="{2083F37F-F9BC-344A-A28D-F99796F9DC52}" destId="{9ACC184E-8C60-5845-9012-17295B436BC1}" srcOrd="0" destOrd="0" presId="urn:microsoft.com/office/officeart/2005/8/layout/process2"/>
    <dgm:cxn modelId="{EF498A47-0EAE-DC41-853D-5472882C8CEC}" type="presParOf" srcId="{F7D165D0-6422-EB40-BAB8-6A7A4EA30107}" destId="{D4DE1489-1B56-CF44-825A-A8529BCE666F}" srcOrd="2" destOrd="0" presId="urn:microsoft.com/office/officeart/2005/8/layout/process2"/>
    <dgm:cxn modelId="{70DEE172-BD7B-D147-A486-CB51E6518584}" type="presParOf" srcId="{F7D165D0-6422-EB40-BAB8-6A7A4EA30107}" destId="{E6D2F68D-F5DD-9444-B8B2-D5FECC577AC7}" srcOrd="3" destOrd="0" presId="urn:microsoft.com/office/officeart/2005/8/layout/process2"/>
    <dgm:cxn modelId="{993B22ED-7D63-784B-8761-5C17F221BB72}" type="presParOf" srcId="{E6D2F68D-F5DD-9444-B8B2-D5FECC577AC7}" destId="{1EAC69D7-61B9-5742-8E97-A93BF362E65A}" srcOrd="0" destOrd="0" presId="urn:microsoft.com/office/officeart/2005/8/layout/process2"/>
    <dgm:cxn modelId="{711D16B9-22AA-334D-8DC1-FC657A25CB41}" type="presParOf" srcId="{F7D165D0-6422-EB40-BAB8-6A7A4EA30107}" destId="{4A858D2A-BF54-6A4A-BB87-020256C0AA76}" srcOrd="4" destOrd="0" presId="urn:microsoft.com/office/officeart/2005/8/layout/process2"/>
    <dgm:cxn modelId="{9CBC6496-E7BA-9E43-B3B2-19946743F921}" type="presParOf" srcId="{F7D165D0-6422-EB40-BAB8-6A7A4EA30107}" destId="{BEF338B0-B3D9-574A-89AB-FF81919E4AF3}" srcOrd="5" destOrd="0" presId="urn:microsoft.com/office/officeart/2005/8/layout/process2"/>
    <dgm:cxn modelId="{E241993A-ED9C-4241-8538-AFFAEC4257AD}" type="presParOf" srcId="{BEF338B0-B3D9-574A-89AB-FF81919E4AF3}" destId="{B85D10E1-A4FC-AB4A-8E3F-5FC76A49F395}" srcOrd="0" destOrd="0" presId="urn:microsoft.com/office/officeart/2005/8/layout/process2"/>
    <dgm:cxn modelId="{9D2F810F-93DB-D446-8AA9-ACC1085CFF40}" type="presParOf" srcId="{F7D165D0-6422-EB40-BAB8-6A7A4EA30107}" destId="{9160262F-2156-9444-B955-1B6338157B5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2F1547-795D-A041-8E87-C09BF4EDE702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6B82D4F-2D7E-274E-838D-A0594637A189}">
      <dgm:prSet phldrT="[Text]"/>
      <dgm:spPr/>
      <dgm:t>
        <a:bodyPr/>
        <a:lstStyle/>
        <a:p>
          <a:r>
            <a:rPr lang="tr-TR" dirty="0"/>
            <a:t>Ver</a:t>
          </a:r>
          <a:r>
            <a:rPr lang="tr-TR" baseline="0" dirty="0"/>
            <a:t>i Toplama</a:t>
          </a:r>
          <a:endParaRPr lang="tr-TR" dirty="0"/>
        </a:p>
      </dgm:t>
    </dgm:pt>
    <dgm:pt modelId="{8E527F1A-7981-5843-97A2-02F752FB8F3E}" type="parTrans" cxnId="{4E100065-D748-A649-8BE1-491A345AA94F}">
      <dgm:prSet/>
      <dgm:spPr/>
      <dgm:t>
        <a:bodyPr/>
        <a:lstStyle/>
        <a:p>
          <a:endParaRPr lang="tr-TR"/>
        </a:p>
      </dgm:t>
    </dgm:pt>
    <dgm:pt modelId="{B48B866E-A394-4D47-B6A0-E2582605F203}" type="sibTrans" cxnId="{4E100065-D748-A649-8BE1-491A345AA94F}">
      <dgm:prSet/>
      <dgm:spPr/>
      <dgm:t>
        <a:bodyPr/>
        <a:lstStyle/>
        <a:p>
          <a:endParaRPr lang="tr-TR"/>
        </a:p>
      </dgm:t>
    </dgm:pt>
    <dgm:pt modelId="{EA48A372-9E10-CC41-AD7F-735CC8D9CB99}">
      <dgm:prSet phldrT="[Text]"/>
      <dgm:spPr/>
      <dgm:t>
        <a:bodyPr/>
        <a:lstStyle/>
        <a:p>
          <a:r>
            <a:rPr lang="tr-TR" dirty="0"/>
            <a:t>Veri</a:t>
          </a:r>
          <a:r>
            <a:rPr lang="tr-TR" baseline="0" dirty="0"/>
            <a:t> İletimi</a:t>
          </a:r>
          <a:endParaRPr lang="tr-TR" dirty="0"/>
        </a:p>
      </dgm:t>
    </dgm:pt>
    <dgm:pt modelId="{58D7A735-22DE-E94F-80D7-AACEBF1DE031}" type="parTrans" cxnId="{47923AA0-9E1E-4348-8579-CC1E40DB798C}">
      <dgm:prSet/>
      <dgm:spPr/>
      <dgm:t>
        <a:bodyPr/>
        <a:lstStyle/>
        <a:p>
          <a:endParaRPr lang="tr-TR"/>
        </a:p>
      </dgm:t>
    </dgm:pt>
    <dgm:pt modelId="{477871F3-852D-AF42-859D-60DA0ED3803A}" type="sibTrans" cxnId="{47923AA0-9E1E-4348-8579-CC1E40DB798C}">
      <dgm:prSet/>
      <dgm:spPr/>
      <dgm:t>
        <a:bodyPr/>
        <a:lstStyle/>
        <a:p>
          <a:endParaRPr lang="tr-TR"/>
        </a:p>
      </dgm:t>
    </dgm:pt>
    <dgm:pt modelId="{7596583A-0C60-764F-9409-FE8D1DB7CE7A}">
      <dgm:prSet phldrT="[Text]"/>
      <dgm:spPr/>
      <dgm:t>
        <a:bodyPr/>
        <a:lstStyle/>
        <a:p>
          <a:r>
            <a:rPr lang="tr-TR" dirty="0"/>
            <a:t>Veri Saklanması</a:t>
          </a:r>
        </a:p>
      </dgm:t>
    </dgm:pt>
    <dgm:pt modelId="{C6377A8D-AC44-7341-865B-1497D41D081E}" type="parTrans" cxnId="{C35E72DB-E746-5F4F-9C55-29D4A63E53FF}">
      <dgm:prSet/>
      <dgm:spPr/>
      <dgm:t>
        <a:bodyPr/>
        <a:lstStyle/>
        <a:p>
          <a:endParaRPr lang="tr-TR"/>
        </a:p>
      </dgm:t>
    </dgm:pt>
    <dgm:pt modelId="{04C28A15-D8C7-EF47-9477-3DFAE411DD5C}" type="sibTrans" cxnId="{C35E72DB-E746-5F4F-9C55-29D4A63E53FF}">
      <dgm:prSet/>
      <dgm:spPr/>
      <dgm:t>
        <a:bodyPr/>
        <a:lstStyle/>
        <a:p>
          <a:endParaRPr lang="tr-TR"/>
        </a:p>
      </dgm:t>
    </dgm:pt>
    <dgm:pt modelId="{9A903494-DB21-A548-8F10-6F29E2D03FEA}">
      <dgm:prSet/>
      <dgm:spPr/>
      <dgm:t>
        <a:bodyPr/>
        <a:lstStyle/>
        <a:p>
          <a:r>
            <a:rPr lang="tr-TR" dirty="0"/>
            <a:t>Veri</a:t>
          </a:r>
          <a:r>
            <a:rPr lang="tr-TR" baseline="0" dirty="0"/>
            <a:t> Analizi</a:t>
          </a:r>
          <a:endParaRPr lang="tr-TR" dirty="0"/>
        </a:p>
      </dgm:t>
    </dgm:pt>
    <dgm:pt modelId="{50DFC285-0B02-4249-8537-41BDBB5CEAC7}" type="parTrans" cxnId="{A8A6704D-D5FE-684E-86E7-7F333BB76589}">
      <dgm:prSet/>
      <dgm:spPr/>
      <dgm:t>
        <a:bodyPr/>
        <a:lstStyle/>
        <a:p>
          <a:endParaRPr lang="tr-TR"/>
        </a:p>
      </dgm:t>
    </dgm:pt>
    <dgm:pt modelId="{2DCDDB99-3667-1744-8763-E146AB1EFD09}" type="sibTrans" cxnId="{A8A6704D-D5FE-684E-86E7-7F333BB76589}">
      <dgm:prSet/>
      <dgm:spPr/>
      <dgm:t>
        <a:bodyPr/>
        <a:lstStyle/>
        <a:p>
          <a:endParaRPr lang="tr-TR"/>
        </a:p>
      </dgm:t>
    </dgm:pt>
    <dgm:pt modelId="{468BC4BC-3F76-A946-A0E0-875C5B2CC96B}" type="pres">
      <dgm:prSet presAssocID="{E32F1547-795D-A041-8E87-C09BF4EDE702}" presName="Name0" presStyleCnt="0">
        <dgm:presLayoutVars>
          <dgm:dir/>
          <dgm:resizeHandles val="exact"/>
        </dgm:presLayoutVars>
      </dgm:prSet>
      <dgm:spPr/>
    </dgm:pt>
    <dgm:pt modelId="{76B27096-FB0F-7D4E-8B7D-75537B89792F}" type="pres">
      <dgm:prSet presAssocID="{46B82D4F-2D7E-274E-838D-A0594637A18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D418595-D757-F443-917C-CEA40479DE55}" type="pres">
      <dgm:prSet presAssocID="{B48B866E-A394-4D47-B6A0-E2582605F203}" presName="sibTrans" presStyleLbl="sibTrans2D1" presStyleIdx="0" presStyleCnt="3"/>
      <dgm:spPr/>
      <dgm:t>
        <a:bodyPr/>
        <a:lstStyle/>
        <a:p>
          <a:endParaRPr lang="tr-TR"/>
        </a:p>
      </dgm:t>
    </dgm:pt>
    <dgm:pt modelId="{F47B3124-DD3C-7A41-BDAB-1B1BFD75DB44}" type="pres">
      <dgm:prSet presAssocID="{B48B866E-A394-4D47-B6A0-E2582605F203}" presName="connectorText" presStyleLbl="sibTrans2D1" presStyleIdx="0" presStyleCnt="3"/>
      <dgm:spPr/>
      <dgm:t>
        <a:bodyPr/>
        <a:lstStyle/>
        <a:p>
          <a:endParaRPr lang="tr-TR"/>
        </a:p>
      </dgm:t>
    </dgm:pt>
    <dgm:pt modelId="{F487DB2E-0DDE-E240-BC91-7DED4C50306B}" type="pres">
      <dgm:prSet presAssocID="{EA48A372-9E10-CC41-AD7F-735CC8D9CB9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613BB03B-36DB-C54E-88F4-084972289A01}" type="pres">
      <dgm:prSet presAssocID="{477871F3-852D-AF42-859D-60DA0ED3803A}" presName="sibTrans" presStyleLbl="sibTrans2D1" presStyleIdx="1" presStyleCnt="3"/>
      <dgm:spPr/>
      <dgm:t>
        <a:bodyPr/>
        <a:lstStyle/>
        <a:p>
          <a:endParaRPr lang="tr-TR"/>
        </a:p>
      </dgm:t>
    </dgm:pt>
    <dgm:pt modelId="{472A9454-A885-4644-A247-AC990951A213}" type="pres">
      <dgm:prSet presAssocID="{477871F3-852D-AF42-859D-60DA0ED3803A}" presName="connectorText" presStyleLbl="sibTrans2D1" presStyleIdx="1" presStyleCnt="3"/>
      <dgm:spPr/>
      <dgm:t>
        <a:bodyPr/>
        <a:lstStyle/>
        <a:p>
          <a:endParaRPr lang="tr-TR"/>
        </a:p>
      </dgm:t>
    </dgm:pt>
    <dgm:pt modelId="{AEFFFD7C-29C9-084B-8D78-35A3CF851AAE}" type="pres">
      <dgm:prSet presAssocID="{7596583A-0C60-764F-9409-FE8D1DB7CE7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5DB98B2F-36A2-584B-8367-087CE6E067D3}" type="pres">
      <dgm:prSet presAssocID="{04C28A15-D8C7-EF47-9477-3DFAE411DD5C}" presName="sibTrans" presStyleLbl="sibTrans2D1" presStyleIdx="2" presStyleCnt="3"/>
      <dgm:spPr/>
      <dgm:t>
        <a:bodyPr/>
        <a:lstStyle/>
        <a:p>
          <a:endParaRPr lang="tr-TR"/>
        </a:p>
      </dgm:t>
    </dgm:pt>
    <dgm:pt modelId="{97A9FE47-4282-BF44-8556-E1E6C79D0067}" type="pres">
      <dgm:prSet presAssocID="{04C28A15-D8C7-EF47-9477-3DFAE411DD5C}" presName="connectorText" presStyleLbl="sibTrans2D1" presStyleIdx="2" presStyleCnt="3"/>
      <dgm:spPr/>
      <dgm:t>
        <a:bodyPr/>
        <a:lstStyle/>
        <a:p>
          <a:endParaRPr lang="tr-TR"/>
        </a:p>
      </dgm:t>
    </dgm:pt>
    <dgm:pt modelId="{AA961C9D-C420-404C-9042-500AAF4CF398}" type="pres">
      <dgm:prSet presAssocID="{9A903494-DB21-A548-8F10-6F29E2D03FE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AC48148B-7985-7745-82D6-637D5742B0DB}" type="presOf" srcId="{B48B866E-A394-4D47-B6A0-E2582605F203}" destId="{F47B3124-DD3C-7A41-BDAB-1B1BFD75DB44}" srcOrd="1" destOrd="0" presId="urn:microsoft.com/office/officeart/2005/8/layout/process1"/>
    <dgm:cxn modelId="{36BB2A70-C82D-C54F-AC2F-802F78767F8F}" type="presOf" srcId="{46B82D4F-2D7E-274E-838D-A0594637A189}" destId="{76B27096-FB0F-7D4E-8B7D-75537B89792F}" srcOrd="0" destOrd="0" presId="urn:microsoft.com/office/officeart/2005/8/layout/process1"/>
    <dgm:cxn modelId="{EB23FB62-8386-F542-85D1-200B2AB936A6}" type="presOf" srcId="{04C28A15-D8C7-EF47-9477-3DFAE411DD5C}" destId="{97A9FE47-4282-BF44-8556-E1E6C79D0067}" srcOrd="1" destOrd="0" presId="urn:microsoft.com/office/officeart/2005/8/layout/process1"/>
    <dgm:cxn modelId="{CB447B68-71B0-B84C-ACEF-0303A3FC42FA}" type="presOf" srcId="{477871F3-852D-AF42-859D-60DA0ED3803A}" destId="{472A9454-A885-4644-A247-AC990951A213}" srcOrd="1" destOrd="0" presId="urn:microsoft.com/office/officeart/2005/8/layout/process1"/>
    <dgm:cxn modelId="{C35E72DB-E746-5F4F-9C55-29D4A63E53FF}" srcId="{E32F1547-795D-A041-8E87-C09BF4EDE702}" destId="{7596583A-0C60-764F-9409-FE8D1DB7CE7A}" srcOrd="2" destOrd="0" parTransId="{C6377A8D-AC44-7341-865B-1497D41D081E}" sibTransId="{04C28A15-D8C7-EF47-9477-3DFAE411DD5C}"/>
    <dgm:cxn modelId="{4E100065-D748-A649-8BE1-491A345AA94F}" srcId="{E32F1547-795D-A041-8E87-C09BF4EDE702}" destId="{46B82D4F-2D7E-274E-838D-A0594637A189}" srcOrd="0" destOrd="0" parTransId="{8E527F1A-7981-5843-97A2-02F752FB8F3E}" sibTransId="{B48B866E-A394-4D47-B6A0-E2582605F203}"/>
    <dgm:cxn modelId="{47923AA0-9E1E-4348-8579-CC1E40DB798C}" srcId="{E32F1547-795D-A041-8E87-C09BF4EDE702}" destId="{EA48A372-9E10-CC41-AD7F-735CC8D9CB99}" srcOrd="1" destOrd="0" parTransId="{58D7A735-22DE-E94F-80D7-AACEBF1DE031}" sibTransId="{477871F3-852D-AF42-859D-60DA0ED3803A}"/>
    <dgm:cxn modelId="{F3016204-FA91-E343-B1AB-0101D899A84F}" type="presOf" srcId="{477871F3-852D-AF42-859D-60DA0ED3803A}" destId="{613BB03B-36DB-C54E-88F4-084972289A01}" srcOrd="0" destOrd="0" presId="urn:microsoft.com/office/officeart/2005/8/layout/process1"/>
    <dgm:cxn modelId="{56B40884-C05B-A54D-A9F7-6DFA83DE8340}" type="presOf" srcId="{E32F1547-795D-A041-8E87-C09BF4EDE702}" destId="{468BC4BC-3F76-A946-A0E0-875C5B2CC96B}" srcOrd="0" destOrd="0" presId="urn:microsoft.com/office/officeart/2005/8/layout/process1"/>
    <dgm:cxn modelId="{0AF1239A-AFE5-7843-82FA-2E691E295821}" type="presOf" srcId="{9A903494-DB21-A548-8F10-6F29E2D03FEA}" destId="{AA961C9D-C420-404C-9042-500AAF4CF398}" srcOrd="0" destOrd="0" presId="urn:microsoft.com/office/officeart/2005/8/layout/process1"/>
    <dgm:cxn modelId="{86F21ADE-1C3B-5E4B-8F64-C4A9E0B9CD74}" type="presOf" srcId="{EA48A372-9E10-CC41-AD7F-735CC8D9CB99}" destId="{F487DB2E-0DDE-E240-BC91-7DED4C50306B}" srcOrd="0" destOrd="0" presId="urn:microsoft.com/office/officeart/2005/8/layout/process1"/>
    <dgm:cxn modelId="{1EAC05E8-C4C3-DA49-8A90-DC226FF72E3F}" type="presOf" srcId="{7596583A-0C60-764F-9409-FE8D1DB7CE7A}" destId="{AEFFFD7C-29C9-084B-8D78-35A3CF851AAE}" srcOrd="0" destOrd="0" presId="urn:microsoft.com/office/officeart/2005/8/layout/process1"/>
    <dgm:cxn modelId="{4603E8B5-66A2-F14B-ADBF-DC7D1D301338}" type="presOf" srcId="{B48B866E-A394-4D47-B6A0-E2582605F203}" destId="{DD418595-D757-F443-917C-CEA40479DE55}" srcOrd="0" destOrd="0" presId="urn:microsoft.com/office/officeart/2005/8/layout/process1"/>
    <dgm:cxn modelId="{866E678A-0077-0041-8599-5A1EA012012A}" type="presOf" srcId="{04C28A15-D8C7-EF47-9477-3DFAE411DD5C}" destId="{5DB98B2F-36A2-584B-8367-087CE6E067D3}" srcOrd="0" destOrd="0" presId="urn:microsoft.com/office/officeart/2005/8/layout/process1"/>
    <dgm:cxn modelId="{A8A6704D-D5FE-684E-86E7-7F333BB76589}" srcId="{E32F1547-795D-A041-8E87-C09BF4EDE702}" destId="{9A903494-DB21-A548-8F10-6F29E2D03FEA}" srcOrd="3" destOrd="0" parTransId="{50DFC285-0B02-4249-8537-41BDBB5CEAC7}" sibTransId="{2DCDDB99-3667-1744-8763-E146AB1EFD09}"/>
    <dgm:cxn modelId="{FED0DFC6-EF26-7D45-8582-24B01F2E54DF}" type="presParOf" srcId="{468BC4BC-3F76-A946-A0E0-875C5B2CC96B}" destId="{76B27096-FB0F-7D4E-8B7D-75537B89792F}" srcOrd="0" destOrd="0" presId="urn:microsoft.com/office/officeart/2005/8/layout/process1"/>
    <dgm:cxn modelId="{39D4EF25-6690-C248-A25D-3563FF731F54}" type="presParOf" srcId="{468BC4BC-3F76-A946-A0E0-875C5B2CC96B}" destId="{DD418595-D757-F443-917C-CEA40479DE55}" srcOrd="1" destOrd="0" presId="urn:microsoft.com/office/officeart/2005/8/layout/process1"/>
    <dgm:cxn modelId="{24604F72-1F88-F647-872A-214F7FD48A9B}" type="presParOf" srcId="{DD418595-D757-F443-917C-CEA40479DE55}" destId="{F47B3124-DD3C-7A41-BDAB-1B1BFD75DB44}" srcOrd="0" destOrd="0" presId="urn:microsoft.com/office/officeart/2005/8/layout/process1"/>
    <dgm:cxn modelId="{8F17BD9C-8793-934B-9928-AB87BAACFD24}" type="presParOf" srcId="{468BC4BC-3F76-A946-A0E0-875C5B2CC96B}" destId="{F487DB2E-0DDE-E240-BC91-7DED4C50306B}" srcOrd="2" destOrd="0" presId="urn:microsoft.com/office/officeart/2005/8/layout/process1"/>
    <dgm:cxn modelId="{9F6648A8-721F-B84F-9BB5-5CA7E34D4D06}" type="presParOf" srcId="{468BC4BC-3F76-A946-A0E0-875C5B2CC96B}" destId="{613BB03B-36DB-C54E-88F4-084972289A01}" srcOrd="3" destOrd="0" presId="urn:microsoft.com/office/officeart/2005/8/layout/process1"/>
    <dgm:cxn modelId="{47663491-49F8-354F-B1A2-BE981BA837A0}" type="presParOf" srcId="{613BB03B-36DB-C54E-88F4-084972289A01}" destId="{472A9454-A885-4644-A247-AC990951A213}" srcOrd="0" destOrd="0" presId="urn:microsoft.com/office/officeart/2005/8/layout/process1"/>
    <dgm:cxn modelId="{E47D8D94-8174-704B-B4FD-89FA075C9BE4}" type="presParOf" srcId="{468BC4BC-3F76-A946-A0E0-875C5B2CC96B}" destId="{AEFFFD7C-29C9-084B-8D78-35A3CF851AAE}" srcOrd="4" destOrd="0" presId="urn:microsoft.com/office/officeart/2005/8/layout/process1"/>
    <dgm:cxn modelId="{B8A16995-AA7B-5E46-B3B6-1CF81018FF22}" type="presParOf" srcId="{468BC4BC-3F76-A946-A0E0-875C5B2CC96B}" destId="{5DB98B2F-36A2-584B-8367-087CE6E067D3}" srcOrd="5" destOrd="0" presId="urn:microsoft.com/office/officeart/2005/8/layout/process1"/>
    <dgm:cxn modelId="{05A0B51E-B816-3845-806F-43604FC90A9F}" type="presParOf" srcId="{5DB98B2F-36A2-584B-8367-087CE6E067D3}" destId="{97A9FE47-4282-BF44-8556-E1E6C79D0067}" srcOrd="0" destOrd="0" presId="urn:microsoft.com/office/officeart/2005/8/layout/process1"/>
    <dgm:cxn modelId="{F52E4635-CFEC-9E49-BBAB-160DD324D4E7}" type="presParOf" srcId="{468BC4BC-3F76-A946-A0E0-875C5B2CC96B}" destId="{AA961C9D-C420-404C-9042-500AAF4CF39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1323FF-CCB1-D247-8F79-E07A613007A7}">
      <dsp:nvSpPr>
        <dsp:cNvPr id="0" name=""/>
        <dsp:cNvSpPr/>
      </dsp:nvSpPr>
      <dsp:spPr>
        <a:xfrm>
          <a:off x="3377915" y="2105"/>
          <a:ext cx="1410053" cy="783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900" kern="1200" dirty="0"/>
            <a:t>Dijital</a:t>
          </a:r>
        </a:p>
      </dsp:txBody>
      <dsp:txXfrm>
        <a:off x="3400859" y="25049"/>
        <a:ext cx="1364165" cy="737474"/>
      </dsp:txXfrm>
    </dsp:sp>
    <dsp:sp modelId="{2083F37F-F9BC-344A-A28D-F99796F9DC52}">
      <dsp:nvSpPr>
        <dsp:cNvPr id="0" name=""/>
        <dsp:cNvSpPr/>
      </dsp:nvSpPr>
      <dsp:spPr>
        <a:xfrm rot="5400000">
          <a:off x="3936061" y="805052"/>
          <a:ext cx="293761" cy="3525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400" kern="1200"/>
        </a:p>
      </dsp:txBody>
      <dsp:txXfrm rot="-5400000">
        <a:off x="3977188" y="834428"/>
        <a:ext cx="211507" cy="205633"/>
      </dsp:txXfrm>
    </dsp:sp>
    <dsp:sp modelId="{D4DE1489-1B56-CF44-825A-A8529BCE666F}">
      <dsp:nvSpPr>
        <dsp:cNvPr id="0" name=""/>
        <dsp:cNvSpPr/>
      </dsp:nvSpPr>
      <dsp:spPr>
        <a:xfrm>
          <a:off x="3377915" y="1177150"/>
          <a:ext cx="1410053" cy="783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900" kern="1200" dirty="0"/>
            <a:t>Veri</a:t>
          </a:r>
        </a:p>
      </dsp:txBody>
      <dsp:txXfrm>
        <a:off x="3400859" y="1200094"/>
        <a:ext cx="1364165" cy="737474"/>
      </dsp:txXfrm>
    </dsp:sp>
    <dsp:sp modelId="{E6D2F68D-F5DD-9444-B8B2-D5FECC577AC7}">
      <dsp:nvSpPr>
        <dsp:cNvPr id="0" name=""/>
        <dsp:cNvSpPr/>
      </dsp:nvSpPr>
      <dsp:spPr>
        <a:xfrm rot="5400000">
          <a:off x="3936061" y="1980097"/>
          <a:ext cx="293761" cy="3525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400" kern="1200"/>
        </a:p>
      </dsp:txBody>
      <dsp:txXfrm rot="-5400000">
        <a:off x="3977188" y="2009473"/>
        <a:ext cx="211507" cy="205633"/>
      </dsp:txXfrm>
    </dsp:sp>
    <dsp:sp modelId="{4A858D2A-BF54-6A4A-BB87-020256C0AA76}">
      <dsp:nvSpPr>
        <dsp:cNvPr id="0" name=""/>
        <dsp:cNvSpPr/>
      </dsp:nvSpPr>
      <dsp:spPr>
        <a:xfrm>
          <a:off x="3377915" y="2352194"/>
          <a:ext cx="1410053" cy="783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900" kern="1200" dirty="0"/>
            <a:t>Analitik</a:t>
          </a:r>
        </a:p>
      </dsp:txBody>
      <dsp:txXfrm>
        <a:off x="3400859" y="2375138"/>
        <a:ext cx="1364165" cy="737474"/>
      </dsp:txXfrm>
    </dsp:sp>
    <dsp:sp modelId="{BEF338B0-B3D9-574A-89AB-FF81919E4AF3}">
      <dsp:nvSpPr>
        <dsp:cNvPr id="0" name=""/>
        <dsp:cNvSpPr/>
      </dsp:nvSpPr>
      <dsp:spPr>
        <a:xfrm rot="5400000">
          <a:off x="3935272" y="3156194"/>
          <a:ext cx="295340" cy="35251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400" kern="1200"/>
        </a:p>
      </dsp:txBody>
      <dsp:txXfrm rot="-5400000">
        <a:off x="3977189" y="3184780"/>
        <a:ext cx="211507" cy="206738"/>
      </dsp:txXfrm>
    </dsp:sp>
    <dsp:sp modelId="{9160262F-2156-9444-B955-1B6338157B53}">
      <dsp:nvSpPr>
        <dsp:cNvPr id="0" name=""/>
        <dsp:cNvSpPr/>
      </dsp:nvSpPr>
      <dsp:spPr>
        <a:xfrm>
          <a:off x="3377915" y="3529345"/>
          <a:ext cx="1410053" cy="7833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900" kern="1200" dirty="0"/>
            <a:t>Akıl</a:t>
          </a:r>
        </a:p>
      </dsp:txBody>
      <dsp:txXfrm>
        <a:off x="3400859" y="3552289"/>
        <a:ext cx="1364165" cy="7374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27096-FB0F-7D4E-8B7D-75537B89792F}">
      <dsp:nvSpPr>
        <dsp:cNvPr id="0" name=""/>
        <dsp:cNvSpPr/>
      </dsp:nvSpPr>
      <dsp:spPr>
        <a:xfrm>
          <a:off x="4059" y="2373497"/>
          <a:ext cx="1774782" cy="10648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/>
            <a:t>Ver</a:t>
          </a:r>
          <a:r>
            <a:rPr lang="tr-TR" sz="2600" kern="1200" baseline="0" dirty="0"/>
            <a:t>i Toplama</a:t>
          </a:r>
          <a:endParaRPr lang="tr-TR" sz="2600" kern="1200" dirty="0"/>
        </a:p>
      </dsp:txBody>
      <dsp:txXfrm>
        <a:off x="35248" y="2404686"/>
        <a:ext cx="1712404" cy="1002491"/>
      </dsp:txXfrm>
    </dsp:sp>
    <dsp:sp modelId="{DD418595-D757-F443-917C-CEA40479DE55}">
      <dsp:nvSpPr>
        <dsp:cNvPr id="0" name=""/>
        <dsp:cNvSpPr/>
      </dsp:nvSpPr>
      <dsp:spPr>
        <a:xfrm>
          <a:off x="1956320" y="2685858"/>
          <a:ext cx="376253" cy="4401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800" kern="1200"/>
        </a:p>
      </dsp:txBody>
      <dsp:txXfrm>
        <a:off x="1956320" y="2773887"/>
        <a:ext cx="263377" cy="264088"/>
      </dsp:txXfrm>
    </dsp:sp>
    <dsp:sp modelId="{F487DB2E-0DDE-E240-BC91-7DED4C50306B}">
      <dsp:nvSpPr>
        <dsp:cNvPr id="0" name=""/>
        <dsp:cNvSpPr/>
      </dsp:nvSpPr>
      <dsp:spPr>
        <a:xfrm>
          <a:off x="2488755" y="2373497"/>
          <a:ext cx="1774782" cy="10648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/>
            <a:t>Veri</a:t>
          </a:r>
          <a:r>
            <a:rPr lang="tr-TR" sz="2600" kern="1200" baseline="0" dirty="0"/>
            <a:t> İletimi</a:t>
          </a:r>
          <a:endParaRPr lang="tr-TR" sz="2600" kern="1200" dirty="0"/>
        </a:p>
      </dsp:txBody>
      <dsp:txXfrm>
        <a:off x="2519944" y="2404686"/>
        <a:ext cx="1712404" cy="1002491"/>
      </dsp:txXfrm>
    </dsp:sp>
    <dsp:sp modelId="{613BB03B-36DB-C54E-88F4-084972289A01}">
      <dsp:nvSpPr>
        <dsp:cNvPr id="0" name=""/>
        <dsp:cNvSpPr/>
      </dsp:nvSpPr>
      <dsp:spPr>
        <a:xfrm>
          <a:off x="4441016" y="2685858"/>
          <a:ext cx="376253" cy="4401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800" kern="1200"/>
        </a:p>
      </dsp:txBody>
      <dsp:txXfrm>
        <a:off x="4441016" y="2773887"/>
        <a:ext cx="263377" cy="264088"/>
      </dsp:txXfrm>
    </dsp:sp>
    <dsp:sp modelId="{AEFFFD7C-29C9-084B-8D78-35A3CF851AAE}">
      <dsp:nvSpPr>
        <dsp:cNvPr id="0" name=""/>
        <dsp:cNvSpPr/>
      </dsp:nvSpPr>
      <dsp:spPr>
        <a:xfrm>
          <a:off x="4973451" y="2373497"/>
          <a:ext cx="1774782" cy="10648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/>
            <a:t>Veri Saklanması</a:t>
          </a:r>
        </a:p>
      </dsp:txBody>
      <dsp:txXfrm>
        <a:off x="5004640" y="2404686"/>
        <a:ext cx="1712404" cy="1002491"/>
      </dsp:txXfrm>
    </dsp:sp>
    <dsp:sp modelId="{5DB98B2F-36A2-584B-8367-087CE6E067D3}">
      <dsp:nvSpPr>
        <dsp:cNvPr id="0" name=""/>
        <dsp:cNvSpPr/>
      </dsp:nvSpPr>
      <dsp:spPr>
        <a:xfrm>
          <a:off x="6925712" y="2685858"/>
          <a:ext cx="376253" cy="44014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tr-TR" sz="1800" kern="1200"/>
        </a:p>
      </dsp:txBody>
      <dsp:txXfrm>
        <a:off x="6925712" y="2773887"/>
        <a:ext cx="263377" cy="264088"/>
      </dsp:txXfrm>
    </dsp:sp>
    <dsp:sp modelId="{AA961C9D-C420-404C-9042-500AAF4CF398}">
      <dsp:nvSpPr>
        <dsp:cNvPr id="0" name=""/>
        <dsp:cNvSpPr/>
      </dsp:nvSpPr>
      <dsp:spPr>
        <a:xfrm>
          <a:off x="7458146" y="2373497"/>
          <a:ext cx="1774782" cy="10648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600" kern="1200" dirty="0"/>
            <a:t>Veri</a:t>
          </a:r>
          <a:r>
            <a:rPr lang="tr-TR" sz="2600" kern="1200" baseline="0" dirty="0"/>
            <a:t> Analizi</a:t>
          </a:r>
          <a:endParaRPr lang="tr-TR" sz="2600" kern="1200" dirty="0"/>
        </a:p>
      </dsp:txBody>
      <dsp:txXfrm>
        <a:off x="7489335" y="2404686"/>
        <a:ext cx="1712404" cy="1002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Regular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Regular" charset="0"/>
              </a:defRPr>
            </a:lvl1pPr>
          </a:lstStyle>
          <a:p>
            <a:fld id="{418452B5-08A4-B94C-AEC1-3809C4F3B56E}" type="datetimeFigureOut">
              <a:rPr lang="en-US" smtClean="0"/>
              <a:pPr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Regular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Regular" charset="0"/>
              </a:defRPr>
            </a:lvl1pPr>
          </a:lstStyle>
          <a:p>
            <a:fld id="{6547F3CE-02BB-E14E-86EC-440C7C4575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26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Regular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DFECA-E5A6-7348-88D2-60F7BE11B439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5709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fecbfd12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fecbfd12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702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fecbfd12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fecbfd12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179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</a:t>
            </a:r>
            <a:r>
              <a:rPr lang="en-US" err="1"/>
              <a:t>businessworld.in</a:t>
            </a:r>
            <a:r>
              <a:rPr lang="en-US"/>
              <a:t>/article/Big-Data-Efficient-Roadmap-To-the-Successful-Smart-Cities/13-10-2015-87079/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6DBC5-5BDA-5943-B44C-A3BCA46FF8FA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067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</a:t>
            </a:r>
            <a:r>
              <a:rPr lang="en-US" err="1"/>
              <a:t>businessworld.in</a:t>
            </a:r>
            <a:r>
              <a:rPr lang="en-US"/>
              <a:t>/article/Big-Data-Efficient-Roadmap-To-the-Successful-Smart-Cities/13-10-2015-87079/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6DBC5-5BDA-5943-B44C-A3BCA46FF8FA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0322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Vulnerabe</a:t>
            </a:r>
            <a:r>
              <a:rPr lang="tr-TR" sz="1200" kern="1200" baseline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to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overfitting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to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seasonal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terms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unrelated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to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the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flu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,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like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“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high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school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basketball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.”. </a:t>
            </a:r>
          </a:p>
          <a:p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Google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also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did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not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take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into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account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changes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in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search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behavior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over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time.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After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the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introduction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of GFT, Google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introduced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its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suggested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search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feature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as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well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as a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number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of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new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health-based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add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-ons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to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help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people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more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effectively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find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the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information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they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need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.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While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this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is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great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for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those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using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Google, it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also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makes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some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search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terms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more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prevalent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,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throwing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off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GFT’s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err="1">
                <a:solidFill>
                  <a:schemeClr val="tx1"/>
                </a:solidFill>
                <a:ea typeface="+mn-ea"/>
                <a:cs typeface="+mn-cs"/>
              </a:rPr>
              <a:t>tracking</a:t>
            </a:r>
            <a:r>
              <a:rPr lang="tr-TR" sz="1200" kern="1200">
                <a:solidFill>
                  <a:schemeClr val="tx1"/>
                </a:solidFill>
                <a:ea typeface="+mn-ea"/>
                <a:cs typeface="+mn-cs"/>
              </a:rPr>
              <a:t>.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DFECA-E5A6-7348-88D2-60F7BE11B439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8440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noProof="0" dirty="0" err="1">
                <a:solidFill>
                  <a:schemeClr val="tx1"/>
                </a:solidFill>
                <a:ea typeface="+mn-ea"/>
                <a:cs typeface="+mn-cs"/>
              </a:rPr>
              <a:t>Vulnerabe</a:t>
            </a:r>
            <a:r>
              <a:rPr lang="tr-TR" sz="1200" kern="1200" baseline="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overfitting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seasonal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terms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unrelated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flu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like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“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high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school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basketball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.”. </a:t>
            </a:r>
          </a:p>
          <a:p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Google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also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did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not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take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into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account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changes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in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search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behavior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over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time.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After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introduction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of GFT, Google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introduced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its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suggested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search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feature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as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well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as a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number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of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new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health-based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add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-ons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to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help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people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more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effectively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find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the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information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they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need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.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While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this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is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great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for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those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using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Google, it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also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makes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some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search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terms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more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prevalent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,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throwing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off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GFT’s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 </a:t>
            </a:r>
            <a:r>
              <a:rPr lang="tr-TR" sz="1200" kern="1200" dirty="0" err="1">
                <a:solidFill>
                  <a:schemeClr val="tx1"/>
                </a:solidFill>
                <a:ea typeface="+mn-ea"/>
                <a:cs typeface="+mn-cs"/>
              </a:rPr>
              <a:t>tracking</a:t>
            </a:r>
            <a:r>
              <a:rPr lang="tr-TR" sz="1200" kern="1200" dirty="0">
                <a:solidFill>
                  <a:schemeClr val="tx1"/>
                </a:solidFill>
                <a:ea typeface="+mn-ea"/>
                <a:cs typeface="+mn-cs"/>
              </a:rPr>
              <a:t>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DFECA-E5A6-7348-88D2-60F7BE11B439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3017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fec3b650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fec3b650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048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fecbfd12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fecbfd12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313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fecbfd12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fecbfd12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003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fecbfd12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fecbfd12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95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0206-00D9-2245-ABA4-6278F454F7B0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DE39-7F62-4642-AFC5-E5C2AA642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0206-00D9-2245-ABA4-6278F454F7B0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DE39-7F62-4642-AFC5-E5C2AA642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0206-00D9-2245-ABA4-6278F454F7B0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DE39-7F62-4642-AFC5-E5C2AA642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8258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941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0206-00D9-2245-ABA4-6278F454F7B0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DE39-7F62-4642-AFC5-E5C2AA642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0206-00D9-2245-ABA4-6278F454F7B0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DE39-7F62-4642-AFC5-E5C2AA642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0206-00D9-2245-ABA4-6278F454F7B0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DE39-7F62-4642-AFC5-E5C2AA642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0206-00D9-2245-ABA4-6278F454F7B0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DE39-7F62-4642-AFC5-E5C2AA642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0206-00D9-2245-ABA4-6278F454F7B0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DE39-7F62-4642-AFC5-E5C2AA642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0206-00D9-2245-ABA4-6278F454F7B0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DE39-7F62-4642-AFC5-E5C2AA642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0206-00D9-2245-ABA4-6278F454F7B0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DE39-7F62-4642-AFC5-E5C2AA642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60206-00D9-2245-ABA4-6278F454F7B0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6DE39-7F62-4642-AFC5-E5C2AA642D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charset="0"/>
              </a:defRPr>
            </a:lvl1pPr>
          </a:lstStyle>
          <a:p>
            <a:fld id="{05460206-00D9-2245-ABA4-6278F454F7B0}" type="datetimeFigureOut">
              <a:rPr lang="en-US" smtClean="0"/>
              <a:pPr/>
              <a:t>4/8/19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Regular" charset="0"/>
              </a:defRPr>
            </a:lvl1pPr>
          </a:lstStyle>
          <a:p>
            <a:fld id="{6616DE39-7F62-4642-AFC5-E5C2AA642D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421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Regula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Regula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Regula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Regula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Regula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98286"/>
            <a:ext cx="9144000" cy="2711677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+mn-lt"/>
              </a:rPr>
              <a:t>BÜYÜK VERİ </a:t>
            </a:r>
            <a:br>
              <a:rPr lang="en-US" sz="5400" b="1" dirty="0">
                <a:latin typeface="+mn-lt"/>
              </a:rPr>
            </a:br>
            <a:r>
              <a:rPr lang="en-US" sz="5400" b="1" dirty="0">
                <a:latin typeface="+mn-lt"/>
              </a:rPr>
              <a:t>İLE </a:t>
            </a:r>
            <a:br>
              <a:rPr lang="en-US" sz="5400" b="1" dirty="0">
                <a:latin typeface="+mn-lt"/>
              </a:rPr>
            </a:br>
            <a:r>
              <a:rPr lang="en-US" sz="5400" b="1" dirty="0">
                <a:latin typeface="+mn-lt"/>
              </a:rPr>
              <a:t>DİJİTAL GELECEK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84209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sz="3600" b="1" dirty="0"/>
              <a:t>Prof. Dr. </a:t>
            </a:r>
            <a:r>
              <a:rPr lang="tr-TR" sz="3600" b="1" dirty="0" smtClean="0"/>
              <a:t>Özgür Özlük</a:t>
            </a:r>
            <a:endParaRPr lang="tr-TR" sz="3600" b="1" dirty="0"/>
          </a:p>
        </p:txBody>
      </p:sp>
    </p:spTree>
    <p:extLst>
      <p:ext uri="{BB962C8B-B14F-4D97-AF65-F5344CB8AC3E}">
        <p14:creationId xmlns:p14="http://schemas.microsoft.com/office/powerpoint/2010/main" val="67576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/>
              <a:t>NEDEN ŞİMDİ?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7158" y="4686631"/>
            <a:ext cx="40164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latin typeface="Helvetica Regular" charset="0"/>
              </a:rPr>
              <a:t>AÇIK KAYNAK KODLU YAZILIMLAR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0521" y="2170335"/>
            <a:ext cx="401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latin typeface="Helvetica Regular" charset="0"/>
              </a:rPr>
              <a:t>HIZLI İŞLEMCİLER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04367" y="4686631"/>
            <a:ext cx="4016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latin typeface="Helvetica Regular" charset="0"/>
              </a:rPr>
              <a:t>BULUT BİLİŞİM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95645" y="2755110"/>
            <a:ext cx="4016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latin typeface="Helvetica Regular" charset="0"/>
              </a:rPr>
              <a:t>UCUZ VERİ DEPOLAMA</a:t>
            </a:r>
          </a:p>
        </p:txBody>
      </p:sp>
      <p:pic>
        <p:nvPicPr>
          <p:cNvPr id="7" name="Content Placeholder 3" descr="Screen Shot 2014-03-05 at 9.19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58" r="-27458"/>
          <a:stretch>
            <a:fillRect/>
          </a:stretch>
        </p:blipFill>
        <p:spPr>
          <a:xfrm>
            <a:off x="3831148" y="1763755"/>
            <a:ext cx="7522652" cy="4137146"/>
          </a:xfrm>
        </p:spPr>
      </p:pic>
    </p:spTree>
    <p:extLst>
      <p:ext uri="{BB962C8B-B14F-4D97-AF65-F5344CB8AC3E}">
        <p14:creationId xmlns:p14="http://schemas.microsoft.com/office/powerpoint/2010/main" val="17275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33176"/>
            <a:ext cx="2259324" cy="3016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642" y="2440728"/>
            <a:ext cx="4287671" cy="2401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431" y="2133176"/>
            <a:ext cx="2048314" cy="3016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227" y="3076523"/>
            <a:ext cx="2222500" cy="353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3178" y="1690688"/>
            <a:ext cx="2925650" cy="433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3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E33E77-D0F6-AA4E-B08B-D7D0A350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Tavsiye Motorları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8F1483-5F84-A142-8FC6-892839787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tr-TR" dirty="0"/>
          </a:p>
          <a:p>
            <a:pPr marL="0" indent="0" algn="ctr">
              <a:buNone/>
            </a:pPr>
            <a:endParaRPr lang="tr-TR" dirty="0"/>
          </a:p>
          <a:p>
            <a:pPr marL="0" indent="0" algn="ctr">
              <a:buNone/>
            </a:pPr>
            <a:r>
              <a:rPr lang="tr-TR" dirty="0" smtClean="0"/>
              <a:t>Keşfin </a:t>
            </a:r>
            <a:r>
              <a:rPr lang="tr-TR" dirty="0"/>
              <a:t>Sonu</a:t>
            </a:r>
          </a:p>
        </p:txBody>
      </p:sp>
    </p:spTree>
    <p:extLst>
      <p:ext uri="{BB962C8B-B14F-4D97-AF65-F5344CB8AC3E}">
        <p14:creationId xmlns:p14="http://schemas.microsoft.com/office/powerpoint/2010/main" val="22518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03-03 at 11.00.25 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27" r="898" b="1338"/>
          <a:stretch/>
        </p:blipFill>
        <p:spPr>
          <a:xfrm>
            <a:off x="1553837" y="1076092"/>
            <a:ext cx="8964405" cy="4699162"/>
          </a:xfrm>
        </p:spPr>
      </p:pic>
    </p:spTree>
    <p:extLst>
      <p:ext uri="{BB962C8B-B14F-4D97-AF65-F5344CB8AC3E}">
        <p14:creationId xmlns:p14="http://schemas.microsoft.com/office/powerpoint/2010/main" val="140470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AC17901-501A-AF4E-9DA6-DDB983281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293" y="505977"/>
            <a:ext cx="8487956" cy="5956607"/>
          </a:xfrm>
        </p:spPr>
      </p:pic>
    </p:spTree>
    <p:extLst>
      <p:ext uri="{BB962C8B-B14F-4D97-AF65-F5344CB8AC3E}">
        <p14:creationId xmlns:p14="http://schemas.microsoft.com/office/powerpoint/2010/main" val="4057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/>
              <a:t>VERİ BİLİMCİ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44" y="1466326"/>
            <a:ext cx="6542312" cy="5104337"/>
          </a:xfrm>
        </p:spPr>
      </p:pic>
    </p:spTree>
    <p:extLst>
      <p:ext uri="{BB962C8B-B14F-4D97-AF65-F5344CB8AC3E}">
        <p14:creationId xmlns:p14="http://schemas.microsoft.com/office/powerpoint/2010/main" val="28569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/>
              <a:t>İş İmkanları: Amerika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50" y="1825625"/>
            <a:ext cx="6842499" cy="4351338"/>
          </a:xfrm>
        </p:spPr>
      </p:pic>
    </p:spTree>
    <p:extLst>
      <p:ext uri="{BB962C8B-B14F-4D97-AF65-F5344CB8AC3E}">
        <p14:creationId xmlns:p14="http://schemas.microsoft.com/office/powerpoint/2010/main" val="147972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/>
              <a:t>İş İmkanları: Türkiye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021" y="1825625"/>
            <a:ext cx="6909958" cy="4351338"/>
          </a:xfrm>
        </p:spPr>
      </p:pic>
    </p:spTree>
    <p:extLst>
      <p:ext uri="{BB962C8B-B14F-4D97-AF65-F5344CB8AC3E}">
        <p14:creationId xmlns:p14="http://schemas.microsoft.com/office/powerpoint/2010/main" val="180424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/>
              <a:t>Evladım, iyi para kazanıyor musun?</a:t>
            </a:r>
          </a:p>
        </p:txBody>
      </p:sp>
      <p:pic>
        <p:nvPicPr>
          <p:cNvPr id="5" name="Content Placeholder 4" descr="Screen Shot 2017-11-03 at 3.08.3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16" r="-13416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8189758" y="1523790"/>
            <a:ext cx="2688049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b="1"/>
              <a:t>source: </a:t>
            </a:r>
            <a:r>
              <a:rPr lang="en-US" sz="1905" b="1" err="1"/>
              <a:t>kaggle.com</a:t>
            </a:r>
            <a:endParaRPr lang="en-US" sz="1905" b="1"/>
          </a:p>
        </p:txBody>
      </p:sp>
    </p:spTree>
    <p:extLst>
      <p:ext uri="{BB962C8B-B14F-4D97-AF65-F5344CB8AC3E}">
        <p14:creationId xmlns:p14="http://schemas.microsoft.com/office/powerpoint/2010/main" val="16601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/>
              <a:t>Evladım, iyi para kazanıyor musun?</a:t>
            </a:r>
          </a:p>
        </p:txBody>
      </p:sp>
      <p:pic>
        <p:nvPicPr>
          <p:cNvPr id="4" name="Content Placeholder 3" descr="Screen Shot 2017-11-03 at 3.08.4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50" r="-1295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8189758" y="1523790"/>
            <a:ext cx="2688049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b="1"/>
              <a:t>source: </a:t>
            </a:r>
            <a:r>
              <a:rPr lang="en-US" sz="1905" b="1" err="1"/>
              <a:t>kaggle.com</a:t>
            </a:r>
            <a:endParaRPr lang="en-US" sz="1905" b="1"/>
          </a:p>
        </p:txBody>
      </p:sp>
    </p:spTree>
    <p:extLst>
      <p:ext uri="{BB962C8B-B14F-4D97-AF65-F5344CB8AC3E}">
        <p14:creationId xmlns:p14="http://schemas.microsoft.com/office/powerpoint/2010/main" val="212463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64" y="788024"/>
            <a:ext cx="5322549" cy="532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/>
              <a:t>Evladım, iyi para kazanıyor musun?</a:t>
            </a:r>
          </a:p>
        </p:txBody>
      </p:sp>
      <p:pic>
        <p:nvPicPr>
          <p:cNvPr id="4" name="Content Placeholder 3" descr="Screen Shot 2017-11-03 at 3.11.3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34" r="-1183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8189758" y="1523790"/>
            <a:ext cx="2688049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5" b="1"/>
              <a:t>source: </a:t>
            </a:r>
            <a:r>
              <a:rPr lang="en-US" sz="1905" b="1" err="1"/>
              <a:t>kaggle.com</a:t>
            </a:r>
            <a:endParaRPr lang="en-US" sz="1905" b="1"/>
          </a:p>
        </p:txBody>
      </p:sp>
    </p:spTree>
    <p:extLst>
      <p:ext uri="{BB962C8B-B14F-4D97-AF65-F5344CB8AC3E}">
        <p14:creationId xmlns:p14="http://schemas.microsoft.com/office/powerpoint/2010/main" val="3946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/>
              <a:t>Hangi Araç?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694" y="1523844"/>
            <a:ext cx="7680612" cy="4952737"/>
          </a:xfrm>
        </p:spPr>
      </p:pic>
    </p:spTree>
    <p:extLst>
      <p:ext uri="{BB962C8B-B14F-4D97-AF65-F5344CB8AC3E}">
        <p14:creationId xmlns:p14="http://schemas.microsoft.com/office/powerpoint/2010/main" val="114705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633" y="1855114"/>
            <a:ext cx="6151137" cy="42696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17A62AC-C696-6B48-AEDE-266C32A68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Veri Okuryazarlığı</a:t>
            </a:r>
          </a:p>
        </p:txBody>
      </p:sp>
    </p:spTree>
    <p:extLst>
      <p:ext uri="{BB962C8B-B14F-4D97-AF65-F5344CB8AC3E}">
        <p14:creationId xmlns:p14="http://schemas.microsoft.com/office/powerpoint/2010/main" val="140178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r>
              <a:rPr lang="tr-TR" sz="3200" dirty="0" smtClean="0"/>
              <a:t>1	</a:t>
            </a:r>
            <a:r>
              <a:rPr lang="en" sz="3200" dirty="0" smtClean="0"/>
              <a:t>4 </a:t>
            </a:r>
            <a:r>
              <a:rPr lang="en" sz="3200" dirty="0"/>
              <a:t>	3 	7 	</a:t>
            </a:r>
            <a:r>
              <a:rPr lang="en" sz="3200" dirty="0" smtClean="0"/>
              <a:t>1</a:t>
            </a:r>
            <a:endParaRPr lang="tr-TR" sz="3200" dirty="0"/>
          </a:p>
          <a:p>
            <a:pPr marL="0" indent="0">
              <a:spcBef>
                <a:spcPts val="2133"/>
              </a:spcBef>
              <a:buNone/>
            </a:pPr>
            <a:endParaRPr lang="tr-TR" sz="3200" b="1" dirty="0" smtClean="0"/>
          </a:p>
          <a:p>
            <a:pPr marL="0" indent="0">
              <a:spcBef>
                <a:spcPts val="2133"/>
              </a:spcBef>
              <a:buNone/>
            </a:pPr>
            <a:endParaRPr lang="tr-TR" sz="3200" b="1" dirty="0" smtClean="0"/>
          </a:p>
          <a:p>
            <a:pPr marL="0" indent="0">
              <a:spcBef>
                <a:spcPts val="2133"/>
              </a:spcBef>
              <a:buNone/>
            </a:pPr>
            <a:r>
              <a:rPr lang="en" sz="3200" b="1" dirty="0" err="1" smtClean="0"/>
              <a:t>Ortalama</a:t>
            </a:r>
            <a:r>
              <a:rPr lang="en" sz="3200" dirty="0"/>
              <a:t>	17 / 5 = 3.4</a:t>
            </a:r>
            <a:endParaRPr sz="3200" dirty="0"/>
          </a:p>
        </p:txBody>
      </p:sp>
      <p:sp>
        <p:nvSpPr>
          <p:cNvPr id="227" name="Google Shape;227;p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r>
              <a:rPr lang="tr-TR" sz="3200" dirty="0" smtClean="0"/>
              <a:t>1	</a:t>
            </a:r>
            <a:r>
              <a:rPr lang="en" sz="3200" dirty="0" smtClean="0"/>
              <a:t>2 </a:t>
            </a:r>
            <a:r>
              <a:rPr lang="en" sz="3200" dirty="0"/>
              <a:t>	3 	4 	</a:t>
            </a:r>
            <a:r>
              <a:rPr lang="en" sz="3200" dirty="0" smtClean="0"/>
              <a:t>7</a:t>
            </a:r>
            <a:endParaRPr lang="tr-TR" sz="3200" dirty="0"/>
          </a:p>
          <a:p>
            <a:pPr marL="0" indent="0">
              <a:spcBef>
                <a:spcPts val="2133"/>
              </a:spcBef>
              <a:buNone/>
            </a:pPr>
            <a:endParaRPr lang="tr-TR" sz="3200" b="1" dirty="0" smtClean="0"/>
          </a:p>
          <a:p>
            <a:pPr marL="0" indent="0">
              <a:spcBef>
                <a:spcPts val="2133"/>
              </a:spcBef>
              <a:buNone/>
            </a:pPr>
            <a:endParaRPr lang="tr-TR" sz="3200" b="1" dirty="0" smtClean="0"/>
          </a:p>
          <a:p>
            <a:pPr marL="0" indent="0">
              <a:spcBef>
                <a:spcPts val="2133"/>
              </a:spcBef>
              <a:buNone/>
            </a:pPr>
            <a:r>
              <a:rPr lang="en" sz="3200" b="1" dirty="0" err="1" smtClean="0"/>
              <a:t>Ortanca</a:t>
            </a:r>
            <a:r>
              <a:rPr lang="en" sz="3200" dirty="0"/>
              <a:t>		3</a:t>
            </a:r>
            <a:endParaRPr sz="3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4CDCA52B-49B8-0D41-9805-13B60FFDCE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tr-TR"/>
              <a:t>Veri Okuryazarlığı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789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r>
              <a:rPr lang="tr-TR" sz="3200" dirty="0" smtClean="0"/>
              <a:t>1	</a:t>
            </a:r>
            <a:r>
              <a:rPr lang="tr-TR" sz="3200" dirty="0"/>
              <a:t>1</a:t>
            </a:r>
            <a:r>
              <a:rPr lang="en" sz="3200" dirty="0" smtClean="0"/>
              <a:t> </a:t>
            </a:r>
            <a:r>
              <a:rPr lang="en" sz="3200" dirty="0"/>
              <a:t>	</a:t>
            </a:r>
            <a:r>
              <a:rPr lang="tr-TR" sz="3200" dirty="0" smtClean="0"/>
              <a:t>1</a:t>
            </a:r>
            <a:r>
              <a:rPr lang="en" sz="3200" dirty="0" smtClean="0"/>
              <a:t> </a:t>
            </a:r>
            <a:r>
              <a:rPr lang="en" sz="3200" dirty="0"/>
              <a:t>	</a:t>
            </a:r>
            <a:r>
              <a:rPr lang="tr-TR" sz="3200" dirty="0" smtClean="0"/>
              <a:t>1</a:t>
            </a:r>
            <a:r>
              <a:rPr lang="en" sz="3200" dirty="0" smtClean="0"/>
              <a:t> </a:t>
            </a:r>
            <a:r>
              <a:rPr lang="en" sz="3200" dirty="0"/>
              <a:t>	</a:t>
            </a:r>
            <a:r>
              <a:rPr lang="en" sz="3200" dirty="0" smtClean="0"/>
              <a:t>1</a:t>
            </a:r>
            <a:r>
              <a:rPr lang="tr-TR" sz="3200" dirty="0" smtClean="0"/>
              <a:t>milyon</a:t>
            </a:r>
            <a:endParaRPr lang="tr-TR" sz="3200" dirty="0"/>
          </a:p>
          <a:p>
            <a:pPr marL="0" indent="0">
              <a:spcBef>
                <a:spcPts val="2133"/>
              </a:spcBef>
              <a:buNone/>
            </a:pPr>
            <a:endParaRPr lang="tr-TR" sz="3200" b="1" dirty="0" smtClean="0"/>
          </a:p>
          <a:p>
            <a:pPr marL="0" indent="0">
              <a:spcBef>
                <a:spcPts val="2133"/>
              </a:spcBef>
              <a:buNone/>
            </a:pPr>
            <a:endParaRPr lang="tr-TR" sz="3200" b="1" dirty="0" smtClean="0"/>
          </a:p>
          <a:p>
            <a:pPr marL="0" indent="0">
              <a:spcBef>
                <a:spcPts val="2133"/>
              </a:spcBef>
              <a:buNone/>
            </a:pPr>
            <a:r>
              <a:rPr lang="en" sz="3200" b="1" dirty="0" err="1" smtClean="0"/>
              <a:t>Ortalama</a:t>
            </a:r>
            <a:r>
              <a:rPr lang="en" sz="3200" dirty="0"/>
              <a:t>	</a:t>
            </a:r>
            <a:r>
              <a:rPr lang="tr-TR" sz="3200" dirty="0" smtClean="0"/>
              <a:t>	200,000.8</a:t>
            </a:r>
            <a:endParaRPr sz="3200" dirty="0"/>
          </a:p>
        </p:txBody>
      </p:sp>
      <p:sp>
        <p:nvSpPr>
          <p:cNvPr id="227" name="Google Shape;227;p4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2133"/>
              </a:spcBef>
              <a:buNone/>
            </a:pPr>
            <a:r>
              <a:rPr lang="tr-TR" sz="3200" dirty="0"/>
              <a:t>1	1</a:t>
            </a:r>
            <a:r>
              <a:rPr lang="en" sz="3200" dirty="0"/>
              <a:t> 	</a:t>
            </a:r>
            <a:r>
              <a:rPr lang="tr-TR" sz="3200" dirty="0"/>
              <a:t>1</a:t>
            </a:r>
            <a:r>
              <a:rPr lang="en" sz="3200" dirty="0"/>
              <a:t> 	</a:t>
            </a:r>
            <a:r>
              <a:rPr lang="tr-TR" sz="3200" dirty="0"/>
              <a:t>1</a:t>
            </a:r>
            <a:r>
              <a:rPr lang="en" sz="3200" dirty="0"/>
              <a:t> 	1</a:t>
            </a:r>
            <a:r>
              <a:rPr lang="tr-TR" sz="3200" dirty="0"/>
              <a:t>milyon</a:t>
            </a:r>
          </a:p>
          <a:p>
            <a:pPr marL="0" indent="0">
              <a:spcBef>
                <a:spcPts val="2133"/>
              </a:spcBef>
              <a:buNone/>
            </a:pPr>
            <a:endParaRPr lang="tr-TR" sz="3200" b="1" dirty="0" smtClean="0"/>
          </a:p>
          <a:p>
            <a:pPr marL="0" indent="0">
              <a:spcBef>
                <a:spcPts val="2133"/>
              </a:spcBef>
              <a:buNone/>
            </a:pPr>
            <a:endParaRPr lang="tr-TR" sz="3200" b="1" dirty="0" smtClean="0"/>
          </a:p>
          <a:p>
            <a:pPr marL="0" indent="0">
              <a:spcBef>
                <a:spcPts val="2133"/>
              </a:spcBef>
              <a:buNone/>
            </a:pPr>
            <a:r>
              <a:rPr lang="en" sz="3200" b="1" dirty="0" err="1" smtClean="0"/>
              <a:t>Ortanca</a:t>
            </a:r>
            <a:r>
              <a:rPr lang="en" sz="3200" dirty="0"/>
              <a:t>		</a:t>
            </a:r>
            <a:r>
              <a:rPr lang="tr-TR" sz="3200" dirty="0" smtClean="0"/>
              <a:t>	1</a:t>
            </a:r>
            <a:endParaRPr sz="3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4CDCA52B-49B8-0D41-9805-13B60FFDCE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tr-TR"/>
              <a:t>Veri Okuryazarlığı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8082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838200" y="1825625"/>
          <a:ext cx="10515600" cy="4402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Bitmap Image" r:id="rId3" imgW="5753903" imgH="2505425" progId="PBrush">
                  <p:embed/>
                </p:oleObj>
              </mc:Choice>
              <mc:Fallback>
                <p:oleObj name="Bitmap Image" r:id="rId3" imgW="5753903" imgH="2505425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25625"/>
                        <a:ext cx="10515600" cy="4402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CDCA52B-49B8-0D41-9805-13B60FFDCE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tr-TR"/>
              <a:t>Veri Okuryazarlığı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3222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1899444"/>
            <a:ext cx="5854700" cy="420370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4CDCA52B-49B8-0D41-9805-13B60FFDCE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tr-TR"/>
              <a:t>Veri Okuryazarlığı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931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sp>
        <p:nvSpPr>
          <p:cNvPr id="241" name="Google Shape;241;p4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pic>
        <p:nvPicPr>
          <p:cNvPr id="242" name="Google Shape;2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1536633"/>
            <a:ext cx="5333200" cy="45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3200" y="1536633"/>
            <a:ext cx="5333200" cy="45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33DC439A-DF6F-CF4F-A653-D90AC9E4E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Veri Okuryazarlığı</a:t>
            </a:r>
          </a:p>
        </p:txBody>
      </p:sp>
    </p:spTree>
    <p:extLst>
      <p:ext uri="{BB962C8B-B14F-4D97-AF65-F5344CB8AC3E}">
        <p14:creationId xmlns:p14="http://schemas.microsoft.com/office/powerpoint/2010/main" val="2051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8"/>
          <p:cNvPicPr preferRelativeResize="0"/>
          <p:nvPr/>
        </p:nvPicPr>
        <p:blipFill rotWithShape="1">
          <a:blip r:embed="rId3">
            <a:alphaModFix/>
          </a:blip>
          <a:srcRect t="8850" r="49561"/>
          <a:stretch/>
        </p:blipFill>
        <p:spPr>
          <a:xfrm>
            <a:off x="983974" y="1690688"/>
            <a:ext cx="4763230" cy="453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8"/>
          <p:cNvPicPr preferRelativeResize="0"/>
          <p:nvPr/>
        </p:nvPicPr>
        <p:blipFill rotWithShape="1">
          <a:blip r:embed="rId3">
            <a:alphaModFix/>
          </a:blip>
          <a:srcRect l="51618" t="14806"/>
          <a:stretch/>
        </p:blipFill>
        <p:spPr>
          <a:xfrm>
            <a:off x="6931969" y="1986651"/>
            <a:ext cx="4568809" cy="4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044A6963-2D11-F449-8754-5C8B4F8C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Veri Okuryazarlığı</a:t>
            </a:r>
          </a:p>
        </p:txBody>
      </p:sp>
    </p:spTree>
    <p:extLst>
      <p:ext uri="{BB962C8B-B14F-4D97-AF65-F5344CB8AC3E}">
        <p14:creationId xmlns:p14="http://schemas.microsoft.com/office/powerpoint/2010/main" val="183714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762" y="1832500"/>
            <a:ext cx="10900475" cy="42934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xmlns="" id="{394E3345-8F46-5549-B969-150579F41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tr-TR" dirty="0"/>
              <a:t>Veri Okuryazarlığı</a:t>
            </a:r>
          </a:p>
        </p:txBody>
      </p:sp>
    </p:spTree>
    <p:extLst>
      <p:ext uri="{BB962C8B-B14F-4D97-AF65-F5344CB8AC3E}">
        <p14:creationId xmlns:p14="http://schemas.microsoft.com/office/powerpoint/2010/main" val="233788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2031999" y="1825625"/>
          <a:ext cx="8165885" cy="4312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Dijital Dünya</a:t>
            </a:r>
          </a:p>
        </p:txBody>
      </p:sp>
    </p:spTree>
    <p:extLst>
      <p:ext uri="{BB962C8B-B14F-4D97-AF65-F5344CB8AC3E}">
        <p14:creationId xmlns:p14="http://schemas.microsoft.com/office/powerpoint/2010/main" val="114020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90" b="20007"/>
          <a:stretch/>
        </p:blipFill>
        <p:spPr>
          <a:xfrm>
            <a:off x="3515755" y="1027671"/>
            <a:ext cx="5160490" cy="5291517"/>
          </a:xfrm>
        </p:spPr>
      </p:pic>
      <p:sp>
        <p:nvSpPr>
          <p:cNvPr id="6" name="Oval 5"/>
          <p:cNvSpPr/>
          <p:nvPr/>
        </p:nvSpPr>
        <p:spPr>
          <a:xfrm>
            <a:off x="7328887" y="3683903"/>
            <a:ext cx="208344" cy="21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5289630" y="2430682"/>
            <a:ext cx="208344" cy="2199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66126" y="1174229"/>
            <a:ext cx="2199503" cy="5239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984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7.40741E-7 L -0.23841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2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b="1"/>
              <a:t>Teşekkürler!</a:t>
            </a:r>
            <a:r>
              <a:rPr lang="tr-TR"/>
              <a:t/>
            </a:r>
            <a:br>
              <a:rPr lang="tr-TR"/>
            </a:br>
            <a:endParaRPr lang="tr-TR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/>
              <a:t>@</a:t>
            </a:r>
            <a:r>
              <a:rPr lang="tr-TR" err="1"/>
              <a:t>OzgurOzluk</a:t>
            </a:r>
            <a:endParaRPr lang="tr-TR"/>
          </a:p>
          <a:p>
            <a:endParaRPr lang="tr-TR"/>
          </a:p>
        </p:txBody>
      </p:sp>
      <p:pic>
        <p:nvPicPr>
          <p:cNvPr id="6" name="Picture 5" descr="Twitter_logo_blu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65" y="3565049"/>
            <a:ext cx="687616" cy="55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9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Veri Olmazsa Olmaz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1100379" y="681926"/>
          <a:ext cx="9236989" cy="5811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375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BÜYÜK VERİ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4000"/>
              <a:t>Volume 	(HACİM)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4000"/>
              <a:t>Velocity 	(HIZ)</a:t>
            </a:r>
          </a:p>
          <a:p>
            <a:pPr marL="914400" lvl="2" indent="0">
              <a:spcAft>
                <a:spcPts val="1200"/>
              </a:spcAft>
              <a:buNone/>
            </a:pPr>
            <a:r>
              <a:rPr lang="en-US" sz="4000"/>
              <a:t>Variety 		(ÇEŞİTLİLİK)</a:t>
            </a:r>
          </a:p>
        </p:txBody>
      </p:sp>
    </p:spTree>
    <p:extLst>
      <p:ext uri="{BB962C8B-B14F-4D97-AF65-F5344CB8AC3E}">
        <p14:creationId xmlns:p14="http://schemas.microsoft.com/office/powerpoint/2010/main" val="20217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BÜYÜK VERİ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tr-TR" sz="4000" dirty="0" smtClean="0"/>
              <a:t>Dünyadaki veri miktarı</a:t>
            </a:r>
          </a:p>
          <a:p>
            <a:pPr marL="0" indent="0" algn="ctr">
              <a:buNone/>
            </a:pPr>
            <a:endParaRPr lang="tr-TR" sz="4000" dirty="0" smtClean="0"/>
          </a:p>
          <a:p>
            <a:pPr marL="0" indent="0" algn="ctr">
              <a:buNone/>
            </a:pPr>
            <a:r>
              <a:rPr lang="tr-TR" sz="4000" dirty="0" smtClean="0"/>
              <a:t>2016 itibarıyla</a:t>
            </a:r>
          </a:p>
          <a:p>
            <a:pPr marL="0" indent="0" algn="ctr">
              <a:buNone/>
            </a:pPr>
            <a:r>
              <a:rPr lang="tr-TR" sz="4000" dirty="0" smtClean="0"/>
              <a:t>16 ZETTABYTE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2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ZETTABYTE?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tr-TR" sz="3600" dirty="0" smtClean="0"/>
              <a:t>2 </a:t>
            </a:r>
            <a:r>
              <a:rPr lang="tr-TR" sz="3600" dirty="0" err="1" smtClean="0"/>
              <a:t>Gigabyte</a:t>
            </a:r>
            <a:r>
              <a:rPr lang="tr-TR" sz="3600" dirty="0" smtClean="0"/>
              <a:t>	</a:t>
            </a:r>
            <a:r>
              <a:rPr lang="tr-TR" sz="3600" dirty="0" smtClean="0">
                <a:sym typeface="Wingdings"/>
              </a:rPr>
              <a:t> 20 metre uzunluğunda bir kitap rafı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tr-TR" sz="3600" dirty="0" smtClean="0">
                <a:sym typeface="Wingdings"/>
              </a:rPr>
              <a:t>2 </a:t>
            </a:r>
            <a:r>
              <a:rPr lang="tr-TR" sz="3600" dirty="0" err="1" smtClean="0">
                <a:sym typeface="Wingdings"/>
              </a:rPr>
              <a:t>Terabyte</a:t>
            </a:r>
            <a:r>
              <a:rPr lang="tr-TR" sz="3600" dirty="0" smtClean="0">
                <a:sym typeface="Wingdings"/>
              </a:rPr>
              <a:t>	 Bir akademik araştırma kütüphanesi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tr-TR" sz="3600" dirty="0" smtClean="0">
                <a:sym typeface="Wingdings"/>
              </a:rPr>
              <a:t>2 </a:t>
            </a:r>
            <a:r>
              <a:rPr lang="tr-TR" sz="3600" dirty="0" err="1" smtClean="0">
                <a:sym typeface="Wingdings"/>
              </a:rPr>
              <a:t>Petabyte</a:t>
            </a:r>
            <a:r>
              <a:rPr lang="tr-TR" sz="3600" dirty="0" smtClean="0">
                <a:sym typeface="Wingdings"/>
              </a:rPr>
              <a:t>	</a:t>
            </a:r>
            <a:r>
              <a:rPr lang="tr-TR" sz="3600" dirty="0" err="1" smtClean="0">
                <a:sym typeface="Wingdings"/>
              </a:rPr>
              <a:t>A.B.D.deki</a:t>
            </a:r>
            <a:r>
              <a:rPr lang="tr-TR" sz="3600" dirty="0" smtClean="0">
                <a:sym typeface="Wingdings"/>
              </a:rPr>
              <a:t> araştırma kütüphaneleri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tr-TR" sz="3600" dirty="0" smtClean="0">
                <a:sym typeface="Wingdings"/>
              </a:rPr>
              <a:t>5 </a:t>
            </a:r>
            <a:r>
              <a:rPr lang="tr-TR" sz="3600" dirty="0" err="1" smtClean="0">
                <a:sym typeface="Wingdings"/>
              </a:rPr>
              <a:t>Exabyte</a:t>
            </a:r>
            <a:r>
              <a:rPr lang="tr-TR" sz="3600" dirty="0" smtClean="0">
                <a:sym typeface="Wingdings"/>
              </a:rPr>
              <a:t>	 Bugüne dek söylenmiş her söz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tr-TR" sz="3600" dirty="0" smtClean="0">
                <a:sym typeface="Wingdings"/>
              </a:rPr>
              <a:t>1 </a:t>
            </a:r>
            <a:r>
              <a:rPr lang="tr-TR" sz="3600" dirty="0" err="1" smtClean="0">
                <a:sym typeface="Wingdings"/>
              </a:rPr>
              <a:t>Zettabyte</a:t>
            </a:r>
            <a:r>
              <a:rPr lang="tr-TR" sz="3600" dirty="0" smtClean="0">
                <a:sym typeface="Wingdings"/>
              </a:rPr>
              <a:t>	 1000 </a:t>
            </a:r>
            <a:r>
              <a:rPr lang="tr-TR" sz="3600" dirty="0" err="1" smtClean="0">
                <a:sym typeface="Wingdings"/>
              </a:rPr>
              <a:t>Exabyte</a:t>
            </a:r>
            <a:endParaRPr lang="tr-TR" sz="3600" dirty="0" smtClean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56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BÜYÜK VERİ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 algn="ctr">
              <a:buNone/>
            </a:pPr>
            <a:r>
              <a:rPr lang="tr-TR" sz="4000" dirty="0" smtClean="0"/>
              <a:t>Dünyadaki veri miktarı</a:t>
            </a:r>
          </a:p>
          <a:p>
            <a:pPr marL="0" indent="0" algn="ctr">
              <a:buNone/>
            </a:pPr>
            <a:endParaRPr lang="tr-TR" sz="4000" dirty="0" smtClean="0"/>
          </a:p>
          <a:p>
            <a:pPr marL="0" indent="0" algn="ctr">
              <a:buNone/>
            </a:pPr>
            <a:r>
              <a:rPr lang="tr-TR" sz="4000" dirty="0" smtClean="0"/>
              <a:t>2016 itibarıyla</a:t>
            </a:r>
          </a:p>
          <a:p>
            <a:pPr marL="0" indent="0" algn="ctr">
              <a:buNone/>
            </a:pPr>
            <a:r>
              <a:rPr lang="tr-TR" sz="4000" dirty="0" smtClean="0"/>
              <a:t>16 ZETTABYTE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1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830E96A-6FF7-DA47-9E14-C4C4DFF0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243" y="147982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9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</TotalTime>
  <Words>320</Words>
  <Application>Microsoft Macintosh PowerPoint</Application>
  <PresentationFormat>Widescreen</PresentationFormat>
  <Paragraphs>92</Paragraphs>
  <Slides>31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Calibri Light</vt:lpstr>
      <vt:lpstr>Helvetica Regular</vt:lpstr>
      <vt:lpstr>Wingdings</vt:lpstr>
      <vt:lpstr>Arial</vt:lpstr>
      <vt:lpstr>Office Theme</vt:lpstr>
      <vt:lpstr>Bitmap Image</vt:lpstr>
      <vt:lpstr>BÜYÜK VERİ  İLE  DİJİTAL GELECEK</vt:lpstr>
      <vt:lpstr>PowerPoint Presentation</vt:lpstr>
      <vt:lpstr>Dijital Dünya</vt:lpstr>
      <vt:lpstr>Veri Olmazsa Olmaz</vt:lpstr>
      <vt:lpstr>BÜYÜK VERİ</vt:lpstr>
      <vt:lpstr>BÜYÜK VERİ</vt:lpstr>
      <vt:lpstr>ZETTABYTE?</vt:lpstr>
      <vt:lpstr>BÜYÜK VERİ</vt:lpstr>
      <vt:lpstr>PowerPoint Presentation</vt:lpstr>
      <vt:lpstr>NEDEN ŞİMDİ?</vt:lpstr>
      <vt:lpstr>PowerPoint Presentation</vt:lpstr>
      <vt:lpstr>Tavsiye Motorları</vt:lpstr>
      <vt:lpstr>PowerPoint Presentation</vt:lpstr>
      <vt:lpstr>PowerPoint Presentation</vt:lpstr>
      <vt:lpstr>VERİ BİLİMCİ</vt:lpstr>
      <vt:lpstr>İş İmkanları: Amerika</vt:lpstr>
      <vt:lpstr>İş İmkanları: Türkiye</vt:lpstr>
      <vt:lpstr>Evladım, iyi para kazanıyor musun?</vt:lpstr>
      <vt:lpstr>Evladım, iyi para kazanıyor musun?</vt:lpstr>
      <vt:lpstr>Evladım, iyi para kazanıyor musun?</vt:lpstr>
      <vt:lpstr>Hangi Araç?</vt:lpstr>
      <vt:lpstr>Veri Okuryazarlığı</vt:lpstr>
      <vt:lpstr>PowerPoint Presentation</vt:lpstr>
      <vt:lpstr>PowerPoint Presentation</vt:lpstr>
      <vt:lpstr>PowerPoint Presentation</vt:lpstr>
      <vt:lpstr>PowerPoint Presentation</vt:lpstr>
      <vt:lpstr>Veri Okuryazarlığı</vt:lpstr>
      <vt:lpstr>Veri Okuryazarlığı</vt:lpstr>
      <vt:lpstr>Veri Okuryazarlığı</vt:lpstr>
      <vt:lpstr>PowerPoint Presentation</vt:lpstr>
      <vt:lpstr>Teşekkürler!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Bigger Cities, Faster Data</dc:title>
  <dc:creator>Microsoft Office User</dc:creator>
  <cp:lastModifiedBy>Microsoft Office User</cp:lastModifiedBy>
  <cp:revision>45</cp:revision>
  <dcterms:created xsi:type="dcterms:W3CDTF">2017-10-01T08:42:40Z</dcterms:created>
  <dcterms:modified xsi:type="dcterms:W3CDTF">2019-04-08T11:21:20Z</dcterms:modified>
</cp:coreProperties>
</file>